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7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/020502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更换风扇、电源、PCIe网卡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34640" y="3194685"/>
            <a:ext cx="5990590" cy="2076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1、20平方米机房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2、H3C 2U 服务器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3、待更换风扇、电源、PCIe网卡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4、工具包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40455" y="3214370"/>
            <a:ext cx="6294120" cy="2076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1.设备正常停机下电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2.拆卸服务器盖板、导风槽等附件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3.拆卸风扇、电源、PCIe网卡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4.安装风扇、电源、PCIe网卡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3850" y="3540760"/>
            <a:ext cx="6466205" cy="1060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1.能熟练拆卸、安装服务器背板、导风槽；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2.能熟练安装、安装风扇、电源、PCIe网卡；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079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95649" y="1715223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1958340" y="2951480"/>
            <a:ext cx="371792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（一）拆卸服务器背板和导风罩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961515" y="4062095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（三）更换电源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6552565" y="295148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（二）更换风扇</a:t>
            </a:r>
          </a:p>
        </p:txBody>
      </p:sp>
      <p:sp>
        <p:nvSpPr>
          <p:cNvPr id="9" name="矩形: 圆角 4"/>
          <p:cNvSpPr/>
          <p:nvPr>
            <p:custDataLst>
              <p:tags r:id="rId1"/>
            </p:custDataLst>
          </p:nvPr>
        </p:nvSpPr>
        <p:spPr>
          <a:xfrm>
            <a:off x="6552565" y="405638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（四）更换PCIe网卡</a:t>
            </a:r>
          </a:p>
        </p:txBody>
      </p:sp>
      <p:sp>
        <p:nvSpPr>
          <p:cNvPr id="11" name="矩形: 圆角 4"/>
          <p:cNvSpPr/>
          <p:nvPr>
            <p:custDataLst>
              <p:tags r:id="rId2"/>
            </p:custDataLst>
          </p:nvPr>
        </p:nvSpPr>
        <p:spPr>
          <a:xfrm>
            <a:off x="1958340" y="517271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（五）安装服务器背板</a:t>
            </a:r>
          </a:p>
        </p:txBody>
      </p:sp>
      <p:sp>
        <p:nvSpPr>
          <p:cNvPr id="15" name="任意多边形 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0" y="146685"/>
            <a:ext cx="609600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宽屏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89</cp:revision>
  <dcterms:created xsi:type="dcterms:W3CDTF">2023-01-16T15:07:00Z</dcterms:created>
  <dcterms:modified xsi:type="dcterms:W3CDTF">2025-08-30T13:48:49Z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